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2" r:id="rId3"/>
    <p:sldId id="258" r:id="rId4"/>
    <p:sldId id="259" r:id="rId5"/>
    <p:sldId id="260" r:id="rId6"/>
    <p:sldId id="263" r:id="rId7"/>
    <p:sldId id="264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>
        <p:scale>
          <a:sx n="58" d="100"/>
          <a:sy n="58" d="100"/>
        </p:scale>
        <p:origin x="-102" y="-3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C444F90-201D-4DF9-8426-5E8D27C729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15104495-4CD0-4813-9F11-1B6687CF4F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3CD6117-6F0B-456D-9B04-56C70867C9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2AAD6-1D79-4FC3-A590-B1280F568118}" type="datetimeFigureOut">
              <a:rPr lang="en-GB" smtClean="0"/>
              <a:pPr/>
              <a:t>16/10/2021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6F6BC0C-3497-4F87-B14F-BEC8A5C996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2C53C3D-7E9F-4919-938F-F3247593D2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0DB4-7960-4335-A256-65909163D96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15762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1204A2F-D594-4D16-86F8-D3E2E369C8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C1B4D6D7-FD23-4D21-AE5B-BD01E7272B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C0D11CA-D2D5-4909-BF91-210BE4B747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2AAD6-1D79-4FC3-A590-B1280F568118}" type="datetimeFigureOut">
              <a:rPr lang="en-GB" smtClean="0"/>
              <a:pPr/>
              <a:t>16/10/2021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746D039-9232-4184-A780-442B3C62CC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2CBB704-34CD-4214-8C01-3277B6E3A9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0DB4-7960-4335-A256-65909163D96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87279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B617031A-E582-4781-ABAB-DB73E46D5E7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C7101074-DA92-452E-B7A3-3BBE79CA8E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F5365DB-5B48-4335-BC79-A5BF4CA221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2AAD6-1D79-4FC3-A590-B1280F568118}" type="datetimeFigureOut">
              <a:rPr lang="en-GB" smtClean="0"/>
              <a:pPr/>
              <a:t>16/10/2021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EF1FE75-006D-40A9-A90E-78BDD4AD47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412CA708-DFCE-460F-9FE2-26B1AA92D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0DB4-7960-4335-A256-65909163D96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16689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461AB38-938C-408D-BF7F-483744EE63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D878D76-949C-4E98-8D1A-9486FB5ABC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AABE265-FB67-45EC-BA45-08EF5F3BF5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2AAD6-1D79-4FC3-A590-B1280F568118}" type="datetimeFigureOut">
              <a:rPr lang="en-GB" smtClean="0"/>
              <a:pPr/>
              <a:t>16/10/2021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115AFD7-4670-4C88-B403-366A5F055E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4D4DCB5F-9968-47FF-80F0-B861AD20EE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0DB4-7960-4335-A256-65909163D96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41883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0B49CFE-D328-4E53-BEF9-11EE92C781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48B8698B-6993-43FC-8F22-FD5835E13F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32948D7-2D2D-4B8C-8BC2-E14BAB3E5A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2AAD6-1D79-4FC3-A590-B1280F568118}" type="datetimeFigureOut">
              <a:rPr lang="en-GB" smtClean="0"/>
              <a:pPr/>
              <a:t>16/10/2021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2EAC318-50CD-473E-8E3D-F665C2527D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70E2C1B-9965-4342-925B-E0D0AA6DD2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0DB4-7960-4335-A256-65909163D96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44807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C2F9610-DC73-49EE-B745-B67495352F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10D9525-1E82-4A2A-84F4-C7F619471F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670A8E12-2978-4097-80E1-8755E4E1C7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81EAE09F-EBD0-4E92-BC05-06F8C474B2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2AAD6-1D79-4FC3-A590-B1280F568118}" type="datetimeFigureOut">
              <a:rPr lang="en-GB" smtClean="0"/>
              <a:pPr/>
              <a:t>16/10/2021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9722FDE6-0E2C-4E70-9BED-7B1D5E208B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E77D180D-2F4A-4E84-BE6C-7EB151456A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0DB4-7960-4335-A256-65909163D96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60213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79C8149-E35F-4317-B21B-05D98BE599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3BAAB8F4-192F-4F32-B119-39E9260289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BFC14059-AD18-4E1B-A334-07A04F4EB3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6C745E84-7376-4613-94B3-F1A5AECA84C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6DFEA43E-B921-4826-B1A4-A55F7AF680E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4D22B5CA-7C0D-4C48-849A-5C6DB483B0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2AAD6-1D79-4FC3-A590-B1280F568118}" type="datetimeFigureOut">
              <a:rPr lang="en-GB" smtClean="0"/>
              <a:pPr/>
              <a:t>16/10/2021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A0E8ED23-C415-4685-9079-83A03D12FE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64320F2F-6DBB-4F52-9BBB-0B958C18E2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0DB4-7960-4335-A256-65909163D96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98428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0F6E0A4-941A-43FF-8541-EB2228AFC5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481FAC07-34B9-4813-B86E-1981DE0320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2AAD6-1D79-4FC3-A590-B1280F568118}" type="datetimeFigureOut">
              <a:rPr lang="en-GB" smtClean="0"/>
              <a:pPr/>
              <a:t>16/10/2021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43629DF2-210B-42CB-BDC7-3593000BF5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BF5D93E5-2665-437E-82CF-A6E0E9BFEA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0DB4-7960-4335-A256-65909163D96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66294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70253817-06EE-4F48-8D66-C31924813A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2AAD6-1D79-4FC3-A590-B1280F568118}" type="datetimeFigureOut">
              <a:rPr lang="en-GB" smtClean="0"/>
              <a:pPr/>
              <a:t>16/10/2021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36609E7E-82C0-4CE3-AFA7-F3CCF76C72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82BE4247-CA88-4781-82AE-F7C519AEB7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0DB4-7960-4335-A256-65909163D96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18304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F9A9338-A1BD-4162-9027-A9A0F245B2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842D3D6-E157-4A03-A6CD-CE56F6AF9D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82D01D29-5122-48F3-960F-A129016CD9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8B21DEF8-5A2E-427E-B9B5-CF6CC3BFBD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2AAD6-1D79-4FC3-A590-B1280F568118}" type="datetimeFigureOut">
              <a:rPr lang="en-GB" smtClean="0"/>
              <a:pPr/>
              <a:t>16/10/2021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3EF1FE55-B36F-460D-A145-7D6A3333B2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782A3BD1-88B1-48C9-AB32-E9CAAE59E4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0DB4-7960-4335-A256-65909163D96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42502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4F40539-D325-4D81-B72E-7ABDF55DBF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55C28471-0E98-4E45-AAB9-B99CA7D164D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38A312FB-2C4A-4C05-B309-EB769F031B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02FAD5E1-B959-452F-A6ED-D9871ACAA1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2AAD6-1D79-4FC3-A590-B1280F568118}" type="datetimeFigureOut">
              <a:rPr lang="en-GB" smtClean="0"/>
              <a:pPr/>
              <a:t>16/10/2021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41C7AA99-182D-41D6-A8AA-50B792D9F3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C5F6C66E-746C-4E84-8887-88F099E966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0DB4-7960-4335-A256-65909163D96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52108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8ECDD143-4ECC-4630-96E4-6B48D528B7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5944CDED-5B44-4A15-8A1F-1622B7E495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8375289-3D3D-423C-BCDB-FFBAF74D15E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62AAD6-1D79-4FC3-A590-B1280F568118}" type="datetimeFigureOut">
              <a:rPr lang="en-GB" smtClean="0"/>
              <a:pPr/>
              <a:t>16/10/2021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CF57E04-D8AE-4514-830A-08EF9F807B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0A7C289-0052-465B-AB6C-3B1ACBB57F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460DB4-7960-4335-A256-65909163D96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7092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718AA192-1AE4-4E45-AC05-FED2B3291449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1465" y="402877"/>
            <a:ext cx="5044400" cy="435796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BE9CFFF9-0334-44B8-A41B-01663AC1D288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95865" y="402877"/>
            <a:ext cx="5944115" cy="4357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2058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A77CB5B3-1125-4927-B448-D72000A0E497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1510" y="488189"/>
            <a:ext cx="5520110" cy="525662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A43B0BB5-7286-4A49-BC2E-AD302FEF31D2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51620" y="363627"/>
            <a:ext cx="5663675" cy="6389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17793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066F2D1C-B862-4B37-821B-6D11637B4842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8307" y="381401"/>
            <a:ext cx="6103227" cy="579498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C889A1B7-21B3-4EE5-8121-3F1AEF4127C5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96000" y="297369"/>
            <a:ext cx="5779509" cy="5626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45613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3A68B323-D4FE-4073-8A37-983DB3C00460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2195" y="149768"/>
            <a:ext cx="4958110" cy="653569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7230AA83-40E9-4F1A-B11D-77C78BB83130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96000" y="172540"/>
            <a:ext cx="4958110" cy="6512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9804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402A90CE-CB06-4151-A513-C41955858CEE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0213" y="252241"/>
            <a:ext cx="5748748" cy="636722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352F505C-9B99-43F3-B109-9020BEE1F0E9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53041" y="403809"/>
            <a:ext cx="5551750" cy="6215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7408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E6AE04A6-3798-4351-98B3-308DDF3ADB49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9335" y="281534"/>
            <a:ext cx="5291395" cy="51054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19AE14E7-E152-4D7F-820B-3FC34065EEA9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60730" y="281534"/>
            <a:ext cx="5844958" cy="5105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88612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39592" y="239584"/>
            <a:ext cx="5591089" cy="6103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3192" y="354398"/>
            <a:ext cx="5146246" cy="608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0</Words>
  <Application>Microsoft Office PowerPoint</Application>
  <PresentationFormat>Custom</PresentationFormat>
  <Paragraphs>0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Richard Day</dc:creator>
  <cp:lastModifiedBy>CHDavidson</cp:lastModifiedBy>
  <cp:revision>3</cp:revision>
  <dcterms:created xsi:type="dcterms:W3CDTF">2021-10-07T14:14:15Z</dcterms:created>
  <dcterms:modified xsi:type="dcterms:W3CDTF">2021-10-16T10:51:04Z</dcterms:modified>
</cp:coreProperties>
</file>